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10  ·  Trimester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Modals in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Past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· Should have · Needn't have · Didn't need to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past modal structures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describes a different relationship with a past action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8016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80160"/>
            <a:ext cx="128016" cy="801243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35331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done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168078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Imagined past — something that didn't happen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84048" y="215455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154555"/>
            <a:ext cx="128016" cy="801243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22770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have done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255517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or complaint about the past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4048" y="302895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028950"/>
            <a:ext cx="128016" cy="801243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10210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needn't have done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342957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something, but it wasn't necessary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4048" y="390334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903345"/>
            <a:ext cx="128016" cy="801243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397649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need to do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0080" y="430396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do something because it wasn't necessary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done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Imagining a different past — something that didn't happen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+ past participle   →   I would have loved to see that band.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73736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'would have' to talk about an event or feeling that we can imagine in the past but which did NOT happen. Often used in 3rd conditional sentences.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have loved to see that band.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2064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didn't see it — imagined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54680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would have called if she'd known.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82696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didn't know → didn't call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25312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would have won if he'd played.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53328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Unreal past result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have done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or complaint about the past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have + past participle   →   You should have told me.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shouldn't have + past participle   →   You shouldn't have eaten it all.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'should have' when you regret that something didn't happen, or want to complain that it did. Both are very common in everyday English.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should have told me!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regret you didn't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should have studied harder.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past regret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shouldn't have said that.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Complaint — she did say it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Needn't have vs Didn't need to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subtle but important FCE distinction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needn't have + pp  →  DID it, but it wasn't necessary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need to  →  DIDN'T do it because it wasn't necessary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express that something was unnecessary — but 'needn't have' means the person DID it anyway (wasting effort), while 'didn't need to' means they correctly chose not to do it.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needn't have bought a ticket — it was free.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bought one (wasted)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didn't need to buy a ticket — my brother had one.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didn't buy one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needn't have cooked so much food!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did cook — too much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'Needn't have gone' = went, but shouldn't have. 'Didn't need to go' = correctly stayed home.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should went earlier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should have gone earlier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+ have + past participle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have go if I'd known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have gone if I'd known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+ past participle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needn't have to buy it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needn't have bought it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needn't have + pp (no 'to')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didn't need to have gone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didn't need to go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need to + bare infinitive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shouldn't have been so rush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shouldn't have been so hasty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past participle correctly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must have not told us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880360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54680" y="40690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64408" y="40690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can't have told us / They mustn't have told us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852160" y="40690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Negation: can't have (deduction)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3716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+ pp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926080" y="13716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Unreal/imagined past result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760720" y="13716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have gone.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01168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01168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01168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have + pp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26080" y="201168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regret / complaint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760720" y="201168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should have told me.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5176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265176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shouldn't have + pp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926080" y="265176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about past action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60720" y="265176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shouldn't have eaten it.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29184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9184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29184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needn't have + pp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29184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it — but unnecessary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760720" y="329184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needn't have hurried.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393192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393192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393192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need to + inf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26080" y="393192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Didn't do it — not necessary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760720" y="393192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didn't need to pay.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Modals in the Past – B2 FCE</dc:title>
  <dc:subject>PptxGenJS Presentation</dc:subject>
  <dc:creator>PptxGenJS</dc:creator>
  <cp:lastModifiedBy>PptxGenJS</cp:lastModifiedBy>
  <cp:revision>1</cp:revision>
  <dcterms:created xsi:type="dcterms:W3CDTF">2026-04-19T14:11:40Z</dcterms:created>
  <dcterms:modified xsi:type="dcterms:W3CDTF">2026-04-19T14:11:40Z</dcterms:modified>
</cp:coreProperties>
</file>