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Comparisons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Comparatives · Superlatives · Double Comparatives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comparison structures at a glance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60350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109728" cy="603504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63040"/>
            <a:ext cx="1828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651760" y="1463040"/>
            <a:ext cx="27432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 + -er + than  /  more + adj + than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0" y="1463040"/>
            <a:ext cx="30632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 is bigger than Madrid.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148840"/>
            <a:ext cx="8046720" cy="60350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148840"/>
            <a:ext cx="109728" cy="603504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148840"/>
            <a:ext cx="1828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than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651760" y="2148840"/>
            <a:ext cx="27432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+ adj + than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0" y="2148840"/>
            <a:ext cx="30632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film was less funny than the book.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2834640"/>
            <a:ext cx="8046720" cy="60350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2834640"/>
            <a:ext cx="109728" cy="603504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2834640"/>
            <a:ext cx="1828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... as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651760" y="2834640"/>
            <a:ext cx="27432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(not) as + adj + as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0" y="2834640"/>
            <a:ext cx="30632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as clever as her brother.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520440"/>
            <a:ext cx="8046720" cy="60350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520440"/>
            <a:ext cx="109728" cy="603504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808" y="3520440"/>
            <a:ext cx="1828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Superlative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651760" y="3520440"/>
            <a:ext cx="27432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adj + -est  /  the + most + adj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0" y="3520440"/>
            <a:ext cx="30632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best museum in the city.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4206240"/>
            <a:ext cx="8046720" cy="60350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206240"/>
            <a:ext cx="109728" cy="603504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4206240"/>
            <a:ext cx="1828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 comp.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651760" y="4206240"/>
            <a:ext cx="27432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comp., the + comp.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486400" y="4206240"/>
            <a:ext cx="30632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older I get, the wiser I am.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2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structures for making comparisons in English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8375904" cy="6400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097280"/>
            <a:ext cx="91440" cy="64008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1097280"/>
            <a:ext cx="3840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50976" y="1170432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 + than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200" y="109728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Bigger than · more expensive than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" y="1847088"/>
            <a:ext cx="8375904" cy="6400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1847088"/>
            <a:ext cx="91440" cy="64008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1847088"/>
            <a:ext cx="3840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950976" y="1920240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+ adjective + than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029200" y="1847088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crowded than · less tiring than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84048" y="2596896"/>
            <a:ext cx="8375904" cy="6400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2596896"/>
            <a:ext cx="91440" cy="64008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0352" y="2596896"/>
            <a:ext cx="3840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50976" y="2670048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+ adjective + as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029200" y="2596896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clever as · not as cold as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84048" y="3346704"/>
            <a:ext cx="8375904" cy="6400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84048" y="3346704"/>
            <a:ext cx="91440" cy="64008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0352" y="3346704"/>
            <a:ext cx="3840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50976" y="3419856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comparative, the + comparative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029200" y="3346704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higher you go, the colder it gets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84048" y="4096512"/>
            <a:ext cx="8375904" cy="6400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84048" y="4096512"/>
            <a:ext cx="91440" cy="64008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0352" y="4096512"/>
            <a:ext cx="3840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50976" y="4169664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/ less + clause, the more / less + clause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029200" y="4096512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I read, the more I learn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 + than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show that one thing has more of a quality than another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adjectives (1 syllable):  adj + -er + than       →   taller than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adjectives (2+ syllables): more + adj + than       →   more interesting than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84048" y="196596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96596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96596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IRREGULAR: good → better  ·  bad → worse  ·  far → further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84048" y="256032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'than' after the comparative to introduce what you're comparing with. With 2-syllable adjectives ending in -y, change the y to -ier (happy → happier).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Madrid is bigger than Barcelona.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2064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adjective + -er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54680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French is more difficult than Spanish.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82696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adjective + more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25312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53328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film was worse than I expected.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53328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 form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say 'more bigger' or 'more taller' — use -er OR more, not both.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+ adjective + than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opposite of a comparative — to show one thing has less of a quality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+ adj + than       →   less expensive than · less crowded than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as + adj + as  (more common in speech)    →   not as expensive as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'Less' works with any adjective. In everyday English, 'not as ... as' is often preferred over 'less ... than', especially with short adjectives.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museum is less crowded on weekdays.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comparison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coffee is less strong than the other one.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form: long adjective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flat isn't as big as the old one.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equivalent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say 'less cheap' — use 'more expensive'. With short adjectives, prefer 'not as ... as'.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+ adjective + as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show that two things are equal · or to say they are NOT equal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Equality:        as + adj + as           →   as tall as her brother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Inequality:      not as + adj + as       →   not as tall as her brother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84048" y="196596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96596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96596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numbers:    as many / as much as    →   as many books as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84048" y="256032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equality, negation of equality, or emphasis. 'As ... as' can also be used with adverbs: 'she runs as fast as him'.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as clever as her sister.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2064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equal qualities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54680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not as cold as yesterday.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82696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comparison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25312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53328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have as many friends as you do.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53328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countable nouns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second 'as' is often followed by a pronoun: use 'as tall as I am' (formal) or 'as tall as me' (informal).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comparative, the + comparative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show that two things change together — also called 'double comparatives'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comparative + [clause],  the + comparative + [clause]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+ more / less + [clause],  the + more / less + [clause]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comparative forms are joined. One action or quality changes in proportion to another. The structure is common in writing, idioms, and FCE tasks.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higher you climb, the colder it gets.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adjectives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I study, the more I remember.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verb clause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older he gets, the wiser he becomes.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adjectives with verbs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use 'the' before both comparatives. 'More I cook, more I like it' is incorrect — use 'The more I cook, the more I like it'.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Superlatives — the most / -est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compare one thing against a group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adjectives:   the + adj + -est      →   the tallest · the biggest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adjectives:    the + most + adj      →   the most expensive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84048" y="196596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96596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96596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IRREGULAR:          the best · the worst · the furthest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84048" y="256032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Superlatives show that something is the maximum or minimum in a group. Always use 'the' before the superlative. Often followed by 'in' + place, or 'of' + group.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 Everest is the highest mountain in the world.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2064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adjective + in + place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54680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was the most boring film I've ever seen.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82696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adjective + relative clause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25312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53328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the best student in the class.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53328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 + in + group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'in' with places and groups (the best in the world) — NOT 'of the world'.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comparisons stronger or weaker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Modifiers that appear in FCE writing and speaking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47548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84048" y="1737360"/>
            <a:ext cx="4151376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73736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10512" y="173736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bigger than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" y="2377440"/>
            <a:ext cx="4151376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0352" y="237744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810512" y="237744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more interesting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4048" y="3017520"/>
            <a:ext cx="4151376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" y="301752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810512" y="301752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cheaper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84048" y="3657600"/>
            <a:ext cx="4151376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0352" y="36576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considerably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810512" y="365760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considerably more expensive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08576" y="1143000"/>
            <a:ext cx="4151376" cy="47548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1143000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WEAKER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4608576" y="1737360"/>
            <a:ext cx="4151376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173736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035040" y="173736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bit colder today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608576" y="2377440"/>
            <a:ext cx="4151376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237744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slightly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035040" y="237744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slightly more difficult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608576" y="3017520"/>
            <a:ext cx="4151376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301752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035040" y="301752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 taller than me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608576" y="3657600"/>
            <a:ext cx="4151376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0" y="36576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marginally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035040" y="3657600"/>
            <a:ext cx="2596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marginally better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consistently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bigger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670048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926080" y="109728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35808" y="109728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bigger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40680" y="109728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double the comparative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happy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670048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926080" y="169164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35808" y="169164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happier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40680" y="169164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-y adjectives use -ier, not 'more'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in the world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670048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2926080" y="228600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035808" y="228600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best in the world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40680" y="228600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use 'the' with superlatives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tall than me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670048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2926080" y="288036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35808" y="288036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tall as me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40680" y="288036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'as ... as', never 'as ... than'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 read, more I learn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670048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2926080" y="347472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035808" y="34747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I read, the more I learn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440680" y="347472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 comparatives always need 'the'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28600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3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cheap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670048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2926080" y="4069080"/>
            <a:ext cx="237744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035808" y="406908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3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expensive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440680" y="406908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'less' with short positive adjectives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Comparisons – B2 FCE</dc:title>
  <dc:subject>PptxGenJS Presentation</dc:subject>
  <dc:creator>PptxGenJS</dc:creator>
  <cp:lastModifiedBy>PptxGenJS</cp:lastModifiedBy>
  <cp:revision>1</cp:revision>
  <dcterms:created xsi:type="dcterms:W3CDTF">2026-04-17T20:10:06Z</dcterms:created>
  <dcterms:modified xsi:type="dcterms:W3CDTF">2026-04-17T20:10:06Z</dcterms:modified>
</cp:coreProperties>
</file>