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Perfect</a:t>
            </a:r>
            <a:endParaRPr lang="en-US" sz="4800" dirty="0"/>
          </a:p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Future Continuous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640080" y="37947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and ongoing actions in the future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Grammar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future tenses — what's the difference?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'will' base, but different focus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463040"/>
            <a:ext cx="8375904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463040"/>
            <a:ext cx="128016" cy="123444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55448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Perfect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199339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 + have + past participle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" y="228600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action COMPLETED before a future time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84048" y="2926080"/>
            <a:ext cx="8375904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4048" y="2926080"/>
            <a:ext cx="128016" cy="123444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301752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Continuous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40080" y="3456432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 + be + verb-ing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0080" y="374904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action IN PROGRESS at a future time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Perfect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 completed BEFORE a specific future time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 + have + past participle  →  will have finished, will have built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time markers: by + time   ·   in two weeks / months / years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14884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future perfect to say an action will be completed before a certain point in the future. Often used with 'by' + a specific future time, or a time duration.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painters will have finished by Thursday.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by a deadline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one year, they will have built the new road.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in a duration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2030, she will have graduated.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time point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confuse with the simple future — 'will finish' = action happens later; 'will have finished' = already done by then.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Continuous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 IN PROGRESS at a specific future time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 + be + verb-ing  →  will be studying, will be waiting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84048" y="155448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" y="155448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55448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time markers: at + time   ·   this time tomorrow / next week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" y="214884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future continuous to describe an action that will be happening at a specific moment in the future. The action starts before and continues after that moment.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84048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will be doing exercise at 7:30.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12064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in progress at a time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54680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82696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time tomorrow, I'll be flying to Rome.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282696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 at future moment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25312" y="292608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53328" y="303580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call at 8 — I'll be having dinner.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53328" y="373075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future activity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Verbs like 'know', 'believe', 'understand' (stative verbs) are not usually used in continuous form.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 vs Continuous — side by side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ways to look at the same future moment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4151376" cy="68580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43000"/>
            <a:ext cx="392277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Perfect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1481328"/>
            <a:ext cx="39227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BEFORE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84048" y="1965960"/>
            <a:ext cx="4151376" cy="12344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207568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9 pm, I'll have finished dinner.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2532888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The action is finished.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84048" y="3383280"/>
            <a:ext cx="4151376" cy="12344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49300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June, we'll have lived here for 10 years.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3950208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Total completed duration.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608576" y="1143000"/>
            <a:ext cx="4151376" cy="6858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73168" y="1143000"/>
            <a:ext cx="392277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Continuous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773168" y="1481328"/>
            <a:ext cx="39227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 AT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608576" y="1965960"/>
            <a:ext cx="4151376" cy="12344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73168" y="207568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9 pm, I'll be eating dinner.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773168" y="2532888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The action is happening.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608576" y="3383280"/>
            <a:ext cx="4151376" cy="12344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73168" y="349300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June, we'll be travelling in Asia.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773168" y="3950208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Ongoing activity.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expressions — your signal words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markers that tell you which tense to use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50292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11430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PERFECT — signals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84048" y="1783080"/>
            <a:ext cx="4151376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783080"/>
            <a:ext cx="39319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+ time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608576" y="1783080"/>
            <a:ext cx="4151376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73168" y="1783080"/>
            <a:ext cx="39319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time (clause)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84048" y="2286000"/>
            <a:ext cx="4151376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286000"/>
            <a:ext cx="39319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+ duration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608576" y="2286000"/>
            <a:ext cx="4151376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168" y="2286000"/>
            <a:ext cx="39319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+ time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84048" y="2926080"/>
            <a:ext cx="8375904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6928" y="29260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CONTINUOUS — signals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384048" y="3566160"/>
            <a:ext cx="4151376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3566160"/>
            <a:ext cx="39319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+ specific time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608576" y="3566160"/>
            <a:ext cx="4151376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3566160"/>
            <a:ext cx="39319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time tomorrow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384048" y="4069080"/>
            <a:ext cx="4151376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4069080"/>
            <a:ext cx="39319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+ clause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608576" y="4069080"/>
            <a:ext cx="4151376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73168" y="4069080"/>
            <a:ext cx="39319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+ duration (future point)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mistakes — FCE Traps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that appear in Cambridge exam writing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2468880" cy="54864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4300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will finish by Thursday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880360" y="1143000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54680" y="1143000"/>
            <a:ext cx="2560320" cy="54864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64408" y="1143000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will have finished by Thursday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852160" y="114300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'By' + time needs future perfect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84048" y="1801368"/>
            <a:ext cx="2468880" cy="54864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1801368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9 pm I will eat dinner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880360" y="1801368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154680" y="1801368"/>
            <a:ext cx="2560320" cy="54864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64408" y="1801368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9 pm I will be eating dinner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52160" y="1801368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'At' + specific time = future continuous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84048" y="2459736"/>
            <a:ext cx="2468880" cy="54864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2459736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next year I will live here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880360" y="2459736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154680" y="2459736"/>
            <a:ext cx="2560320" cy="54864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64408" y="2459736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next year I will have lived here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852160" y="2459736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 up to future point = future perfect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84048" y="3118104"/>
            <a:ext cx="2468880" cy="54864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3118104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time tomorrow I flying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880360" y="3118104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154680" y="3118104"/>
            <a:ext cx="2560320" cy="54864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64408" y="3118104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time tomorrow I'll be flying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852160" y="3118104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'will be + -ing'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4048" y="3776472"/>
            <a:ext cx="2468880" cy="54864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2920" y="377647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will have knowing by then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880360" y="3776472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154680" y="3776472"/>
            <a:ext cx="2560320" cy="54864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64408" y="3776472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will know by then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852160" y="3776472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Stative verbs don't take continuous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8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future tenses at a glance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8046720" cy="65836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645920"/>
            <a:ext cx="109728" cy="65836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645920"/>
            <a:ext cx="21031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Perfect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926080" y="1645920"/>
            <a:ext cx="2560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 + have + past participle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577840" y="1645920"/>
            <a:ext cx="2971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Sunday, they'll have finished.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395728"/>
            <a:ext cx="8046720" cy="65836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395728"/>
            <a:ext cx="109728" cy="65836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9808" y="2395728"/>
            <a:ext cx="21031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Continuous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926080" y="2395728"/>
            <a:ext cx="2560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 + be + verb-ing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577840" y="2395728"/>
            <a:ext cx="2971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7 pm, I'll be studying.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3145536"/>
            <a:ext cx="8046720" cy="65836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3145536"/>
            <a:ext cx="109728" cy="65836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" y="3145536"/>
            <a:ext cx="21031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for Perfect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926080" y="3145536"/>
            <a:ext cx="2560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+ time / in + duration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577840" y="3145536"/>
            <a:ext cx="2971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Friday, in two weeks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3895344"/>
            <a:ext cx="8046720" cy="65836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" y="3895344"/>
            <a:ext cx="109728" cy="65836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49808" y="3895344"/>
            <a:ext cx="21031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for Continuous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2926080" y="3895344"/>
            <a:ext cx="2560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+ time / this time...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577840" y="3895344"/>
            <a:ext cx="2971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9 pm, this time tomorrow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48463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Chapter 3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Perfect &amp; Continuous – B2 FCE</dc:title>
  <dc:subject>PptxGenJS Presentation</dc:subject>
  <dc:creator>PptxGenJS</dc:creator>
  <cp:lastModifiedBy>PptxGenJS</cp:lastModifiedBy>
  <cp:revision>1</cp:revision>
  <dcterms:created xsi:type="dcterms:W3CDTF">2026-04-18T23:24:41Z</dcterms:created>
  <dcterms:modified xsi:type="dcterms:W3CDTF">2026-04-18T23:24:41Z</dcterms:modified>
</cp:coreProperties>
</file>