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5  ·  Trimester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Hypothetical</a:t>
            </a:r>
            <a:endParaRPr lang="en-US" sz="5600" dirty="0"/>
          </a:p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640080" y="3794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 ·  If only  ·  Would rather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hypothetical structures at a glance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630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— present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383280" y="146304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past simple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852160" y="146304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a car.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029968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029968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202996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— past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83280" y="202996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past perfect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852160" y="2029968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studied.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2596896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2596896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2596896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— other people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383280" y="2596896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would + infinitive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852160" y="2596896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she would listen.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163824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163824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9808" y="3163824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383280" y="3163824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forms — stronger feeling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52160" y="3163824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were taller!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3730752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3730752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3730752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rather (same subj)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383280" y="373075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'd rather + infinitive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852160" y="3730752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stay home.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4297680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8640" y="4297680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49808" y="42976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rather (diff subj)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383280" y="42976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'd rather + past simple / perfect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852160" y="4297680"/>
            <a:ext cx="2697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didn't smoke.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structures for expressing unreal situations &amp; regrets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280160"/>
            <a:ext cx="8375904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280160"/>
            <a:ext cx="128016" cy="86868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280160"/>
            <a:ext cx="548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280160" y="138988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80160" y="17373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more time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4048" y="2286000"/>
            <a:ext cx="8375904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2286000"/>
            <a:ext cx="128016" cy="86868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286000"/>
            <a:ext cx="548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280160" y="239572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280160" y="27432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they would stop!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3291840"/>
            <a:ext cx="8375904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4048" y="3291840"/>
            <a:ext cx="128016" cy="86868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291840"/>
            <a:ext cx="548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1280160" y="3401568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rather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280160" y="37490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didn't smoke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84048" y="4434840"/>
            <a:ext cx="8375904" cy="548640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2920" y="44348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Remember: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structures describe situations that are NOT REAL — use past tenses for present meaning!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— about the PRESENT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you want to be different right now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past simple   →   I wish I had a car.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were  (formal)  →   I wish I were taller.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past simple after 'wish' to talk about an unreal present — something you want but don't have, or a situation you want to change now. 'Was' and 'were' are both acceptable, but 'were' is more formal.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more free time.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don't have it — imaginary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was taller.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not — regret the reality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wishes she spoke French.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doesn't speak it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use 'wish + would' when the subject is the same as the wisher — 'I wish I would go' is wrong.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— about the PAST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— something you wish had happened differently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past perfect   →   I wish I had studied harder.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past perfect + passive   →   I wish I had been invited.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past perfect after 'wish' to talk about a past regret — something you didn't do (but wish you had) or something that happened (but you wish hadn't).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studied more for the exam.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— I didn't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been invited to the party.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 regret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we hadn't bought that car.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a past action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 wish I have done' is wrong — always use past perfect (had + past participle) for past regrets.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would — about other people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complaint about someone else's behaviour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would + infinitive   →   I wish you would stop.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+ wouldn't   →   I wish she wouldn't complain.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'wish + would' to complain about another person's annoying behaviour that you want them to change. Can also be used with things: 'I wish it would stop raining.'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my sister would stop smoking.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still smokes — annoying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it would stop raining.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things — habit/state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you wouldn't interrupt me.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 someone to stop doing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cannot say 'I wish I would…' — use 'wish + past simple' for yourself, 'wish + would' for others.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— stronger feelings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structures as 'wish', but more emphatic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+ past simple   →   If only I knew the answer.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+ past perfect   →   If only I had listened.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84048" y="196596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84048" y="196596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96596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+ would   →   If only they would stop talking!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84048" y="256032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'If only' works exactly like 'wish' but expresses STRONGER emotion — regret, frustration, longing. Often used with an exclamation mark.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were rich!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2064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— strong wish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154680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had known earlier.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82696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regret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925312" y="33375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53328" y="34472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he would listen to me!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053328" y="41422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Frustration with others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'If only' at the start of a sentence is always followed by a subject + past tense. NOT 'If only to know'.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rather — preferences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Saying what you want someone (or something) to do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50292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'd rather + subject + past simple   →   present or future preference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691640"/>
            <a:ext cx="8375904" cy="50292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691640"/>
            <a:ext cx="54864" cy="50292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691640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'd rather + subject + past perfect   →   past preference / regret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331720"/>
            <a:ext cx="83759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subject = use past tense. Same subject = use infinitive (I'd rather stay home).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8803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29900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didn't tell anyone.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6850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preference — diff subject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8803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29900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you rather I asked someone else?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6850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— future preference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88036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299008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had asked me first.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68503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regret — diff subject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subject → infinitive. 'I'd rather STAY here' (not 'I'd rather I stayed here').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vs Past — quick comparison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form choice = past tense for unreal situations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43000"/>
            <a:ext cx="3922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/ FUTURE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84048" y="1828800"/>
            <a:ext cx="4151376" cy="80467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828800"/>
            <a:ext cx="38953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a car.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788920"/>
            <a:ext cx="4151376" cy="80467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788920"/>
            <a:ext cx="38953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spoke French.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84048" y="3749040"/>
            <a:ext cx="4151376" cy="80467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749040"/>
            <a:ext cx="38953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stayed home.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608576" y="1143000"/>
            <a:ext cx="4151376" cy="50292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1143000"/>
            <a:ext cx="3922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08576" y="1828800"/>
            <a:ext cx="4151376" cy="80467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168" y="1828800"/>
            <a:ext cx="38953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bought a car.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608576" y="2788920"/>
            <a:ext cx="4151376" cy="80467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168" y="2788920"/>
            <a:ext cx="38953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had learned French.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608576" y="3749040"/>
            <a:ext cx="4151376" cy="80467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749040"/>
            <a:ext cx="389534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had stayed home.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can fly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0972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0972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could fly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0972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past form after 'wish'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have studied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69164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691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had studied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6916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regret → past perfect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would win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28600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28600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wish I could win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use 'would' about yourself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would know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288036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288036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only I knew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28803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rule as wish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don't go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47472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47472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you didn't go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474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subject → past tense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84048" y="40690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0690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I stayed home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880360" y="40690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154680" y="40690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64408" y="40690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rather stay home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852160" y="40690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subject → infinitive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Hypothetical Meaning – B2 FCE</dc:title>
  <dc:subject>PptxGenJS Presentation</dc:subject>
  <dc:creator>PptxGenJS</dc:creator>
  <cp:lastModifiedBy>PptxGenJS</cp:lastModifiedBy>
  <cp:revision>1</cp:revision>
  <dcterms:created xsi:type="dcterms:W3CDTF">2026-04-19T09:28:36Z</dcterms:created>
  <dcterms:modified xsi:type="dcterms:W3CDTF">2026-04-19T09:28:36Z</dcterms:modified>
</cp:coreProperties>
</file>