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9  ·  Trimester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/ Get /</a:t>
            </a:r>
            <a:endParaRPr lang="en-US" sz="5000" dirty="0"/>
          </a:p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 Used To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Habits, familiarity and adjustment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structures — what's the difference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idea, different focus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234440"/>
            <a:ext cx="8375904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234440"/>
            <a:ext cx="128016" cy="100584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30759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used to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21792" y="173736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Permanent familiarity — you are ALREADY accustomed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54880" y="123444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used to spicy food.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84048" y="2377440"/>
            <a:ext cx="8375904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2377440"/>
            <a:ext cx="128016" cy="100584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" y="245059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used to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21792" y="288036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Changing situation — you are becoming accustomed (informal)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54880" y="237744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getting used to the cold weather.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84048" y="3520440"/>
            <a:ext cx="8375904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4048" y="3520440"/>
            <a:ext cx="128016" cy="100584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359359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 used to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21792" y="402336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Changing situation — formal alternative to 'get'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754880" y="352044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gradually became used to living alone.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Key rule: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are followed by a NOUN or an -ing form — NOT a bare infinitive.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vs Be used to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critical distinction — different structure, different meaning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+ bare infinitive  →  past habit (no longer true)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used to + noun/-ing  →  familiarity (present, past or future)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'Used to' describes a past habit that no longer exists. 'Be used to' describes familiarity with something. They look similar but have completely different grammar.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used to drive to work.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habit — I don't now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used to driving to work.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familiar with it — still do it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not used to waking up early.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Unfamiliar / difficult for me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 am used to wake up early' is wrong — after 'be used to', use -ing, not the infinitive.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Tenses with be/get/become used to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tense of 'be/get/become' can be used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Present:  I am used to it.   Past:  She was used to it.   Future:  He will get used to it.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4048" y="173736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'used to' part does NOT change — only 'be/get/become' changes tense. The noun or -ing form after stays the same.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used to spicy food.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12064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— already familiar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54680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got used to living alone.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82696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— became accustomed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25312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You'll get used to the noise.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53328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— will adjust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'Get' is more informal and common in spoken English. 'Become' is used in formal or written contexts.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used to eat spicy food (I still do)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0972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0972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am used to eating spicy food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0972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'Used to' = past habit, no longer true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used to wake up early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69164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691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used to waking up early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6916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'be used to' → -ing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use to living alone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28600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28600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used to living alone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'used to', not 'use to'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got used to be cold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288036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288036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got used to the cold / to being cold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28803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'get used to' → noun or -ing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you used to work night shifts?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47472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47472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you used to working night shifts?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474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form needs -ing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37160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926080" y="137160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bare infinitive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760720" y="137160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used to smoke. (past habit, no longer)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01168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01168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01168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used to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26080" y="201168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noun or -ing (permanent)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760720" y="201168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used to the noise.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65176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65176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265176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used to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926080" y="265176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noun or -ing (changing, informal)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60720" y="265176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getting used to it.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29184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29184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29184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 used to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6080" y="329184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noun or -ing (changing, formal)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760720" y="329184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became used to living alone.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393192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393192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9808" y="393192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tense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926080" y="393192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be/get/become change tense freely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760720" y="393192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used to · will get used to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Be/Get/Become Used To – B2 FCE</dc:title>
  <dc:subject>PptxGenJS Presentation</dc:subject>
  <dc:creator>PptxGenJS</dc:creator>
  <cp:lastModifiedBy>PptxGenJS</cp:lastModifiedBy>
  <cp:revision>1</cp:revision>
  <dcterms:created xsi:type="dcterms:W3CDTF">2026-04-19T14:11:40Z</dcterms:created>
  <dcterms:modified xsi:type="dcterms:W3CDTF">2026-04-19T14:11:40Z</dcterms:modified>
</cp:coreProperties>
</file>