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 Folder  ·  Trimester 1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783080"/>
            <a:ext cx="8229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Essay</a:t>
            </a:r>
            <a:endParaRPr lang="en-US" sz="5600" dirty="0"/>
          </a:p>
        </p:txBody>
      </p:sp>
      <p:sp>
        <p:nvSpPr>
          <p:cNvPr id="4" name="Text 2"/>
          <p:cNvSpPr/>
          <p:nvPr/>
        </p:nvSpPr>
        <p:spPr>
          <a:xfrm>
            <a:off x="640080" y="29718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Opinion essays  ·  140–190 words  ·  FCE Part 1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0" y="4640580"/>
            <a:ext cx="9144000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6405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Writing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FCE essay?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compulsory Part 1 writing task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88720"/>
            <a:ext cx="8375904" cy="713232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88720"/>
            <a:ext cx="73152" cy="713232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66928" y="126187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type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66928" y="1554480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are given a statement with 2 given points to discuss, plus space for your own idea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84048" y="1993392"/>
            <a:ext cx="8375904" cy="71323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84048" y="1993392"/>
            <a:ext cx="73152" cy="713232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6928" y="2066544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Length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66928" y="2359152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140–190 words. Under-length loses marks; over-length often means lost focus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84048" y="2798064"/>
            <a:ext cx="8375904" cy="713232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84048" y="2798064"/>
            <a:ext cx="73152" cy="713232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6928" y="2871216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66928" y="3163824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a balanced argument AND your own clear opinion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84048" y="3602736"/>
            <a:ext cx="8375904" cy="71323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84048" y="3602736"/>
            <a:ext cx="73152" cy="713232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66928" y="3675888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66928" y="3968496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Semi-formal. No contractions. No slang. Neutral, educated tone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4-paragraph structure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good FCE essay follows this shape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1097280" cy="77724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84048" y="12344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¶ 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84048" y="1527048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481328" y="1143000"/>
            <a:ext cx="7278624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627632" y="1197864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Restate the topic in your own words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627632" y="1545336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End with a rhetorical question OR a 'but' clause that hints at your view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84048" y="2011680"/>
            <a:ext cx="1097280" cy="77724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84048" y="21031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¶ 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84048" y="2395728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point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481328" y="2011680"/>
            <a:ext cx="7278624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627632" y="2066544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Address the first given prompt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627632" y="2414016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Provide 1–2 supporting details or examples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84048" y="2880360"/>
            <a:ext cx="1097280" cy="777240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84048" y="2971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¶ 3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84048" y="3264408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point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1481328" y="2880360"/>
            <a:ext cx="7278624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627632" y="2935224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Address the second given prompt OR your own idea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627632" y="3282696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Provide 1–2 supporting details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384048" y="3749040"/>
            <a:ext cx="1097280" cy="777240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84048" y="38404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¶ 4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384048" y="4133088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1481328" y="3749040"/>
            <a:ext cx="7278624" cy="77724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627632" y="3803904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Summarise the main argument briefly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1627632" y="4151376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State YOUR opinion clearly — this is required!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Useful language — Introductions &amp; main points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Phrases to introduce and develop arguments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2743200" cy="54864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93776" y="114300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INTRODUCING THE TOPIC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84048" y="1783080"/>
            <a:ext cx="274320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12064" y="1783080"/>
            <a:ext cx="2542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people claim that…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84048" y="2377440"/>
            <a:ext cx="274320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12064" y="2377440"/>
            <a:ext cx="2542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often said that…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84048" y="2971800"/>
            <a:ext cx="274320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12064" y="2971800"/>
            <a:ext cx="2542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recent years,…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84048" y="3566160"/>
            <a:ext cx="274320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12064" y="3566160"/>
            <a:ext cx="2542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Nowadays, many people believe…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218688" y="1143000"/>
            <a:ext cx="2743200" cy="54864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28416" y="114300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INTRODUCING A POINT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218688" y="1783080"/>
            <a:ext cx="274320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46704" y="1783080"/>
            <a:ext cx="2542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Firstly, it is clear that…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18688" y="2377440"/>
            <a:ext cx="274320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346704" y="2377440"/>
            <a:ext cx="2542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 is a strong argument for…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218688" y="2971800"/>
            <a:ext cx="274320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346704" y="2971800"/>
            <a:ext cx="2542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begin with,…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218688" y="3566160"/>
            <a:ext cx="274320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346704" y="3566160"/>
            <a:ext cx="2542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major reason is that…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053328" y="1143000"/>
            <a:ext cx="2743200" cy="548640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163056" y="114300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ADDING / CLARIFYING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053328" y="1783080"/>
            <a:ext cx="274320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181344" y="1783080"/>
            <a:ext cx="2542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Furthermore,…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053328" y="2377440"/>
            <a:ext cx="274320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181344" y="2377440"/>
            <a:ext cx="2542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addition,…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053328" y="2971800"/>
            <a:ext cx="274320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181344" y="2971800"/>
            <a:ext cx="2542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Moreover,…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6053328" y="3566160"/>
            <a:ext cx="274320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181344" y="3566160"/>
            <a:ext cx="2542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clarify the point,…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Useful language — Opinion &amp; conclusion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Phrases to end your essay with impact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2743200" cy="54864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93776" y="114300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EXPRESSING YOUR OPINION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84048" y="1783080"/>
            <a:ext cx="27432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12064" y="1783080"/>
            <a:ext cx="254203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my point of view,…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84048" y="2295144"/>
            <a:ext cx="27432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12064" y="2295144"/>
            <a:ext cx="254203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my opinion,…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84048" y="2807208"/>
            <a:ext cx="27432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12064" y="2807208"/>
            <a:ext cx="254203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seems clear to me that…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84048" y="3319272"/>
            <a:ext cx="27432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12064" y="3319272"/>
            <a:ext cx="254203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Personally, I believe that…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84048" y="3831336"/>
            <a:ext cx="27432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2064" y="3831336"/>
            <a:ext cx="254203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my view,…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218688" y="1143000"/>
            <a:ext cx="2743200" cy="548640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28416" y="114300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CONTRASTING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18688" y="1783080"/>
            <a:ext cx="27432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346704" y="1783080"/>
            <a:ext cx="254203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However, on balance,…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3218688" y="2295144"/>
            <a:ext cx="27432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346704" y="2295144"/>
            <a:ext cx="254203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other hand,…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218688" y="2807208"/>
            <a:ext cx="27432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346704" y="2807208"/>
            <a:ext cx="254203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Nevertheless,…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3218688" y="3319272"/>
            <a:ext cx="27432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346704" y="3319272"/>
            <a:ext cx="254203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Despite this,…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3218688" y="3831336"/>
            <a:ext cx="27432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346704" y="3831336"/>
            <a:ext cx="254203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While it is true that…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6053328" y="1143000"/>
            <a:ext cx="2743200" cy="548640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163056" y="114300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CONCLUDING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053328" y="1783080"/>
            <a:ext cx="27432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181344" y="1783080"/>
            <a:ext cx="254203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sum up,…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6053328" y="2295144"/>
            <a:ext cx="27432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181344" y="2295144"/>
            <a:ext cx="254203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conclusion,…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6053328" y="2807208"/>
            <a:ext cx="27432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181344" y="2807208"/>
            <a:ext cx="254203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things considered,…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6053328" y="3319272"/>
            <a:ext cx="27432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181344" y="3319272"/>
            <a:ext cx="254203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Finally, it is important to remember that…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6053328" y="3831336"/>
            <a:ext cx="27432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181344" y="3831336"/>
            <a:ext cx="254203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conclude,…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essay — annotated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Prompt: 'Should schools teach students more practical life skills?'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6217920" cy="3840480"/>
          </a:xfrm>
          <a:prstGeom prst="rect">
            <a:avLst/>
          </a:prstGeom>
          <a:solidFill>
            <a:srgbClr val="F7F8FA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38912" y="1234440"/>
            <a:ext cx="54864" cy="77724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21792" y="1234440"/>
            <a:ext cx="58521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Nowadays, many educators argue that traditional school subjects like maths and history are no longer enough. Should schools also teach practical life skills such as cooking or managing money?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38912" y="2167128"/>
            <a:ext cx="54864" cy="77724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21792" y="2167128"/>
            <a:ext cx="58521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Firstly, there is a strong argument for including these skills in the curriculum. Many students leave school unable to prepare a simple meal or understand a bank statement, which creates real difficulties in adult life.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38912" y="3099816"/>
            <a:ext cx="54864" cy="777240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1792" y="3099816"/>
            <a:ext cx="58521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However, on balance, academic subjects remain the foundation of a good education. They develop critical thinking and open doors to higher education, which life skills alone cannot achieve.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38912" y="4032504"/>
            <a:ext cx="54864" cy="777240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1792" y="4032504"/>
            <a:ext cx="58521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my opinion, schools should find a balance. Including one practical module each year would prepare students for real life without replacing essential subjects. This seems to me the most sensible approach.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766560" y="1143000"/>
            <a:ext cx="2011680" cy="384048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0" y="1234440"/>
            <a:ext cx="54864" cy="86868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967728" y="123444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¶ 1 Intro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967728" y="1490472"/>
            <a:ext cx="1783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Paraphrases topic + rhetorical question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858000" y="2167128"/>
            <a:ext cx="54864" cy="86868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967728" y="2167128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¶ 2 First point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967728" y="2423160"/>
            <a:ext cx="1783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Linker + supporting detail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858000" y="3099816"/>
            <a:ext cx="54864" cy="868680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967728" y="3099816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¶ 3 Contrast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967728" y="3355848"/>
            <a:ext cx="1783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'However' signals balance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858000" y="4032504"/>
            <a:ext cx="54864" cy="868680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967728" y="4032504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¶ 4 Opinion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967728" y="4288536"/>
            <a:ext cx="1783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'In my opinion' + conclusion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Tips — DO and DON'T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mistakes and best practice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4151376" cy="47548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143000"/>
            <a:ext cx="40233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DO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84048" y="1664208"/>
            <a:ext cx="4151376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" y="1664208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the topic in your first sentence — use YOUR OWN words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84048" y="2194560"/>
            <a:ext cx="4151376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30352" y="2194560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rhetorical questions to engage the reader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84048" y="2724912"/>
            <a:ext cx="4151376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2724912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 supporting details for each point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84048" y="3255264"/>
            <a:ext cx="4151376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0352" y="3255264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linking expressions (Firstly, However, In conclusion…)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84048" y="3785616"/>
            <a:ext cx="4151376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3785616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semi-formal style — neutral and educated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84048" y="4315968"/>
            <a:ext cx="4151376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30352" y="4315968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Express your opinion clearly in the conclusion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617720" y="1143000"/>
            <a:ext cx="4151376" cy="475488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36592" y="1143000"/>
            <a:ext cx="40233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DON'T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4617720" y="1664208"/>
            <a:ext cx="4151376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64024" y="1664208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copy the prompt word-for-word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617720" y="2194560"/>
            <a:ext cx="4151376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764024" y="2194560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use contractions (don't, can't, won't)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4617720" y="2724912"/>
            <a:ext cx="4151376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64024" y="2724912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use slang or very informal language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617720" y="3255264"/>
            <a:ext cx="4151376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64024" y="3255264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write fewer than 140 or more than 190 words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617720" y="3785616"/>
            <a:ext cx="4151376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64024" y="3785616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forget to give YOUR opinion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617720" y="4315968"/>
            <a:ext cx="4151376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764024" y="4315968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add random points without support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8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one of these essay prompts and write 140–190 words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8046720" cy="960120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463040"/>
            <a:ext cx="457200" cy="9601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463040"/>
            <a:ext cx="4572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188720" y="1554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Libraries are no longer needed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88720" y="1865376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...as people can learn all they need online. Do you agree?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88720" y="212140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about: college &amp; public libraries · services they offer · your own idea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48640" y="2560320"/>
            <a:ext cx="8046720" cy="960120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560320"/>
            <a:ext cx="457200" cy="9601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560320"/>
            <a:ext cx="4572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1188720" y="26517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people depend too much on technology nowadays?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188720" y="30175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about: communication · education · your own idea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3657600"/>
            <a:ext cx="8046720" cy="960120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48640" y="3657600"/>
            <a:ext cx="457200" cy="9601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3657600"/>
            <a:ext cx="4572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1188720" y="3749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Nowadays there is a great deal of advertising everywhere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88720" y="4059936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you think it should be restricted?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188720" y="43159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about: health · information · your own idea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48640" y="48463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Writing Folder 1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Essay – B2 FCE Writing</dc:title>
  <dc:subject>PptxGenJS Presentation</dc:subject>
  <dc:creator>PptxGenJS</dc:creator>
  <cp:lastModifiedBy>PptxGenJS</cp:lastModifiedBy>
  <cp:revision>1</cp:revision>
  <dcterms:created xsi:type="dcterms:W3CDTF">2026-04-18T23:50:06Z</dcterms:created>
  <dcterms:modified xsi:type="dcterms:W3CDTF">2026-04-18T23:50:06Z</dcterms:modified>
</cp:coreProperties>
</file>