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Folder  ·  Trimester 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Article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Engaging readers · 140–190 words · FCE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an article different from an essay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Articles involve the reader — essays argue a point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280160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280160"/>
            <a:ext cx="128016" cy="801243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353312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Catchy title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1680782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an interesting title that draws the reader in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84048" y="2154555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" y="2154555"/>
            <a:ext cx="128016" cy="801243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227707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Reader involvement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0080" y="2555177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the reader directly — ask questions, use 'you'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84048" y="3028950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4048" y="3028950"/>
            <a:ext cx="128016" cy="801243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102102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/ semi-informal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0080" y="3429572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Warmer tone than an essay — first person, contractions OK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84048" y="3903345"/>
            <a:ext cx="8375904" cy="801243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4048" y="3903345"/>
            <a:ext cx="128016" cy="801243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3976497"/>
            <a:ext cx="4572000" cy="4406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opinion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40080" y="4303967"/>
            <a:ext cx="7772400" cy="3605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with your view or feelings — don't be neutral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language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Phrases that bring your article to life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2743200" cy="50292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93776" y="114300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INVOLVING THE READER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84048" y="173736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12064" y="173736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you thinking of…?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84048" y="237744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37744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ever wondered…?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301752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12064" y="301752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I'm sure you'll agree that…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84048" y="365760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2064" y="365760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all know that…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18688" y="1143000"/>
            <a:ext cx="2743200" cy="5029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28416" y="114300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DEVELOPING POINTS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218688" y="173736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46704" y="173736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start with…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18688" y="237744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346704" y="237744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Another advantage is…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218688" y="301752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46704" y="301752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top of that,…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18688" y="365760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46704" y="365760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more,…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053328" y="1143000"/>
            <a:ext cx="2743200" cy="50292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63056" y="114300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OPINION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6053328" y="173736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81344" y="173736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think that / In my opinion…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053328" y="237744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81344" y="237744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seems to me that…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053328" y="3017520"/>
            <a:ext cx="274320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181344" y="301752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Personally, I believe…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6053328" y="3657600"/>
            <a:ext cx="2743200" cy="548640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181344" y="3657600"/>
            <a:ext cx="25420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in all, I feel that…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article — annotated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Title: 'My Closest Friend'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6583680" cy="86868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73152" cy="86868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2161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TITLE + HOOK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1490472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you ever had a friend who changed your life? I have — and her name is Sara.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84048" y="2075688"/>
            <a:ext cx="6583680" cy="86868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" y="2075688"/>
            <a:ext cx="73152" cy="86868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14884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POINT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48640" y="2423160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Sara and I met on my first day at secondary school. She was the only person who said hello to me, and I'll never forget that.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84048" y="3008376"/>
            <a:ext cx="6583680" cy="86868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84048" y="3008376"/>
            <a:ext cx="73152" cy="86868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081528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POINT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3355848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the years, she has influenced me enormously. Without her encouragement, I would never have applied to study abroad.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84048" y="3941064"/>
            <a:ext cx="6583680" cy="86868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4048" y="3941064"/>
            <a:ext cx="73152" cy="86868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014216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+ OPINION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48640" y="4288536"/>
            <a:ext cx="6400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think that a true friend is someone who believes in you even when you don't believe in yourself. Sara is exactly that person.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132320" y="1143000"/>
            <a:ext cx="1645920" cy="37033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223760" y="1234440"/>
            <a:ext cx="54864" cy="77724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223760" y="2167128"/>
            <a:ext cx="54864" cy="77724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223760" y="3099816"/>
            <a:ext cx="54864" cy="77724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223760" y="4032504"/>
            <a:ext cx="54864" cy="77724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205472" y="2560320"/>
            <a:ext cx="1508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annotated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Tips — Article DO and DON'T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84048" y="1143000"/>
            <a:ext cx="4224528" cy="47548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143000"/>
            <a:ext cx="3995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84048" y="169164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69164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an interesting title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84048" y="2286000"/>
            <a:ext cx="4224528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228600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Involve the reader with direct questions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84048" y="288036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88036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informal / semi-informal language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84048" y="3474720"/>
            <a:ext cx="4224528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47472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 your opinion throughout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84048" y="406908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06908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 by summarising your main point and feelings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700016" y="1143000"/>
            <a:ext cx="4224528" cy="475488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64608" y="1143000"/>
            <a:ext cx="39959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DON'T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4700016" y="169164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64608" y="169164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exactly the same style as an essay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700016" y="2286000"/>
            <a:ext cx="4224528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64608" y="228600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 to use the title given in the task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700016" y="288036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64608" y="288036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too formal or too academic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700016" y="3474720"/>
            <a:ext cx="4224528" cy="512064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64608" y="347472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 to express your opinion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700016" y="4069080"/>
            <a:ext cx="4224528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64608" y="4069080"/>
            <a:ext cx="3968496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'Dear Sir/Madam' — this is not a letter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turn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8B4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one of these prompts and write an article of 140–190 words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8046720" cy="91440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463040"/>
            <a:ext cx="457200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463040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170432" y="1554480"/>
            <a:ext cx="7360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love to have…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70432" y="1920240"/>
            <a:ext cx="7360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about something you'd like to have, why, and what difference it would make.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8640" y="2514600"/>
            <a:ext cx="8046720" cy="91440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" y="2514600"/>
            <a:ext cx="457200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514600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1170432" y="2606040"/>
            <a:ext cx="7360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Articles wanted: Life today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70432" y="2971800"/>
            <a:ext cx="7360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life better for young people now than for our parents? What has improved? What is worse?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48640" y="3566160"/>
            <a:ext cx="8046720" cy="91440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3566160"/>
            <a:ext cx="457200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566160"/>
            <a:ext cx="457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600" dirty="0"/>
          </a:p>
        </p:txBody>
      </p:sp>
      <p:sp>
        <p:nvSpPr>
          <p:cNvPr id="17" name="Text 15"/>
          <p:cNvSpPr/>
          <p:nvPr/>
        </p:nvSpPr>
        <p:spPr>
          <a:xfrm>
            <a:off x="1170432" y="3657600"/>
            <a:ext cx="7360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closest friend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70432" y="4023360"/>
            <a:ext cx="7360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8D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did you meet? How long have you known them? What influence have they had on your life?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Article – B2 FCE Writing</dc:title>
  <dc:subject>PptxGenJS Presentation</dc:subject>
  <dc:creator>PptxGenJS</dc:creator>
  <cp:lastModifiedBy>PptxGenJS</cp:lastModifiedBy>
  <cp:revision>1</cp:revision>
  <dcterms:created xsi:type="dcterms:W3CDTF">2026-04-19T14:14:28Z</dcterms:created>
  <dcterms:modified xsi:type="dcterms:W3CDTF">2026-04-19T14:14:28Z</dcterms:modified>
</cp:coreProperties>
</file>