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Folder  ·  Trimester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Report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Headings · Impersonal language · Recommendations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 report different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structured and impersonal than an article or essay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280160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280160"/>
            <a:ext cx="128016" cy="801243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353312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headings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1680782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· Findings · Recommendations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84048" y="2154555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2154555"/>
            <a:ext cx="128016" cy="801243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227707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Impersonal language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" y="2555177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 found that… · Several people suggested…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84048" y="3028950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3028950"/>
            <a:ext cx="128016" cy="801243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102102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Bullet points / lists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" y="3429572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under each heading for clarity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4048" y="3903345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048" y="3903345"/>
            <a:ext cx="128016" cy="801243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3976497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 last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0080" y="4303967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Opinions go ONLY in the conclusion, not throughout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language — reports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formal and impersonal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2743200" cy="50292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" y="11430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84048" y="173736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12064" y="173736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of this report is to…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84048" y="237744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37744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report is intended to…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4048" y="301752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2064" y="301752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report sets out to…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218688" y="1143000"/>
            <a:ext cx="2743200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28416" y="11430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RESULTS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18688" y="173736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46704" y="173736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people seem to feel that…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18688" y="237744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46704" y="237744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people said / suggested…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18688" y="301752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46704" y="301752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 generally agreed that…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18688" y="365760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46704" y="365760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majority of respondents…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053328" y="1143000"/>
            <a:ext cx="2743200" cy="50292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63056" y="11430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RECOMMENDING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053328" y="173736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81344" y="173736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would therefore recommend…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053328" y="237744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81344" y="237744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would seem that … is the best idea.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053328" y="301752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81344" y="301752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recommended that…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053328" y="365760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181344" y="365760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best course of action would be to…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Tips — Report DO and DON'T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84048" y="1143000"/>
            <a:ext cx="4224528" cy="47548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43000"/>
            <a:ext cx="3995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84048" y="169164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9164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clear headings for each section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84048" y="228600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28600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how you collected information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84048" y="288036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88036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formal, impersonal language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84048" y="347472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47472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bullet points under each heading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84048" y="406908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06908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 opinions only in the conclusion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00016" y="1143000"/>
            <a:ext cx="4224528" cy="47548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64608" y="1143000"/>
            <a:ext cx="3995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DON'T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700016" y="169164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64608" y="169164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Begin/end with 'Dear Sir/Madam'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700016" y="228600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64608" y="228600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informal or conversational language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700016" y="288036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64608" y="288036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 opinions throughout the report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700016" y="347472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64608" y="347472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to make a clear recommendation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700016" y="406908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64608" y="406908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in the first person throughout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prompt. Write a report of 140–190 words using headings.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91440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457200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6304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70432" y="1554480"/>
            <a:ext cx="7360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Computers vs the library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70432" y="1920240"/>
            <a:ext cx="7360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for school director — benefits of each, recommend one option.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514600"/>
            <a:ext cx="8046720" cy="91440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514600"/>
            <a:ext cx="457200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51460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170432" y="2606040"/>
            <a:ext cx="7360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Town centre improvements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70432" y="2971800"/>
            <a:ext cx="7360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for local government — describe problems, suggest improvements.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566160"/>
            <a:ext cx="8046720" cy="91440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3566160"/>
            <a:ext cx="457200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56616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170432" y="3657600"/>
            <a:ext cx="7360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facilities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70432" y="4023360"/>
            <a:ext cx="7360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for English teacher — describe, evaluate, and suggest improvements.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Report – B2 FCE Writing</dc:title>
  <dc:subject>PptxGenJS Presentation</dc:subject>
  <dc:creator>PptxGenJS</dc:creator>
  <cp:lastModifiedBy>PptxGenJS</cp:lastModifiedBy>
  <cp:revision>1</cp:revision>
  <dcterms:created xsi:type="dcterms:W3CDTF">2026-04-19T14:14:28Z</dcterms:created>
  <dcterms:modified xsi:type="dcterms:W3CDTF">2026-04-19T14:14:28Z</dcterms:modified>
</cp:coreProperties>
</file>